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63" r:id="rId4"/>
    <p:sldId id="258" r:id="rId5"/>
    <p:sldId id="264" r:id="rId6"/>
    <p:sldId id="259" r:id="rId7"/>
    <p:sldId id="260" r:id="rId8"/>
    <p:sldId id="261" r:id="rId9"/>
    <p:sldId id="262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176"/>
    <p:restoredTop sz="93647"/>
  </p:normalViewPr>
  <p:slideViewPr>
    <p:cSldViewPr snapToGrid="0" snapToObjects="1">
      <p:cViewPr varScale="1">
        <p:scale>
          <a:sx n="51" d="100"/>
          <a:sy n="51" d="100"/>
        </p:scale>
        <p:origin x="208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D7B6F-0140-4D44-AD5C-B41C80688B32}" type="datetimeFigureOut">
              <a:rPr kumimoji="1" lang="ja-JP" altLang="en-US" smtClean="0"/>
              <a:t>2017/5/9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20433-F826-474F-9484-335AA0319F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3089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C37B-B766-1241-9128-5003E9C3F72D}" type="datetimeFigureOut">
              <a:rPr kumimoji="1" lang="ja-JP" altLang="en-US" smtClean="0"/>
              <a:t>2017/5/9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E6AED9-DEC2-834F-98E8-CCB0F0D215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83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9491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33400" y="387626"/>
            <a:ext cx="7775713" cy="3124201"/>
          </a:xfrm>
        </p:spPr>
        <p:txBody>
          <a:bodyPr>
            <a:noAutofit/>
          </a:bodyPr>
          <a:lstStyle/>
          <a:p>
            <a:r>
              <a:rPr kumimoji="1" lang="ja-JP" altLang="en-US" sz="4800" dirty="0" smtClean="0"/>
              <a:t>うちの研究室を</a:t>
            </a:r>
            <a:r>
              <a:rPr kumimoji="1" lang="en-US" altLang="ja-JP" sz="4800" dirty="0" smtClean="0"/>
              <a:t/>
            </a:r>
            <a:br>
              <a:rPr kumimoji="1" lang="en-US" altLang="ja-JP" sz="4800" dirty="0" smtClean="0"/>
            </a:br>
            <a:r>
              <a:rPr lang="ja-JP" altLang="en-US" sz="6000" dirty="0" smtClean="0"/>
              <a:t>サクッと</a:t>
            </a:r>
            <a:r>
              <a:rPr kumimoji="1" lang="ja-JP" altLang="en-US" sz="4800" dirty="0" smtClean="0"/>
              <a:t>紹介するよ</a:t>
            </a:r>
            <a:endParaRPr kumimoji="1" lang="ja-JP" altLang="en-US" sz="48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3354863" y="4095659"/>
            <a:ext cx="4954250" cy="1913466"/>
          </a:xfrm>
        </p:spPr>
        <p:txBody>
          <a:bodyPr>
            <a:normAutofit/>
          </a:bodyPr>
          <a:lstStyle/>
          <a:p>
            <a:r>
              <a:rPr lang="en-US" altLang="ja-JP" sz="2400" dirty="0" smtClean="0">
                <a:solidFill>
                  <a:schemeClr val="tx1"/>
                </a:solidFill>
              </a:rPr>
              <a:t>At </a:t>
            </a:r>
            <a:r>
              <a:rPr lang="ja-JP" altLang="en-US" sz="2400" dirty="0" smtClean="0">
                <a:solidFill>
                  <a:schemeClr val="tx1"/>
                </a:solidFill>
              </a:rPr>
              <a:t>明石高専</a:t>
            </a:r>
            <a:r>
              <a:rPr lang="en-US" altLang="ja-JP" sz="2400" dirty="0" smtClean="0">
                <a:solidFill>
                  <a:schemeClr val="tx1"/>
                </a:solidFill>
              </a:rPr>
              <a:t>IT</a:t>
            </a:r>
            <a:r>
              <a:rPr lang="ja-JP" altLang="en-US" sz="2400" dirty="0">
                <a:solidFill>
                  <a:schemeClr val="tx1"/>
                </a:solidFill>
              </a:rPr>
              <a:t>系</a:t>
            </a:r>
            <a:r>
              <a:rPr lang="ja-JP" altLang="en-US" sz="2400" dirty="0" smtClean="0">
                <a:solidFill>
                  <a:schemeClr val="tx1"/>
                </a:solidFill>
              </a:rPr>
              <a:t>勉強会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endParaRPr lang="en-US" altLang="ja-JP" sz="2400" dirty="0"/>
          </a:p>
          <a:p>
            <a:r>
              <a:rPr lang="en-US" altLang="ja-JP" sz="2400" dirty="0" smtClean="0">
                <a:solidFill>
                  <a:schemeClr val="tx1"/>
                </a:solidFill>
              </a:rPr>
              <a:t>E1371 </a:t>
            </a:r>
            <a:r>
              <a:rPr lang="ja-JP" altLang="en-US" sz="2400" dirty="0" smtClean="0">
                <a:solidFill>
                  <a:schemeClr val="tx1"/>
                </a:solidFill>
              </a:rPr>
              <a:t>奥村 嶺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76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2756454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研究内容</a:t>
            </a:r>
            <a:endParaRPr kumimoji="1" lang="ja-JP" altLang="en-US" sz="88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479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24069" y="492779"/>
            <a:ext cx="6554867" cy="1524000"/>
          </a:xfrm>
        </p:spPr>
        <p:txBody>
          <a:bodyPr>
            <a:normAutofit/>
          </a:bodyPr>
          <a:lstStyle/>
          <a:p>
            <a:r>
              <a:rPr lang="ja-JP" altLang="en-US" sz="5400" dirty="0" smtClean="0"/>
              <a:t>顔文字の原形推定</a:t>
            </a:r>
            <a:endParaRPr kumimoji="1" lang="ja-JP" altLang="en-US" sz="5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24069" y="1921565"/>
            <a:ext cx="8256105" cy="4678016"/>
          </a:xfrm>
        </p:spPr>
        <p:txBody>
          <a:bodyPr anchor="t">
            <a:noAutofit/>
          </a:bodyPr>
          <a:lstStyle/>
          <a:p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ニューラルネットワークを使って</a:t>
            </a:r>
            <a:r>
              <a:rPr lang="en-US" altLang="ja-JP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機械学習</a:t>
            </a:r>
            <a:endParaRPr lang="en-US" altLang="ja-JP" sz="32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endParaRPr lang="en-US" altLang="ja-JP" sz="32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endParaRPr lang="en-US" altLang="ja-JP" sz="32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endParaRPr lang="en-US" altLang="ja-JP" sz="32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endParaRPr lang="en-US" altLang="ja-JP" sz="32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r>
              <a:rPr lang="en-US" altLang="ja-JP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5/24</a:t>
            </a:r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に名古屋の学会</a:t>
            </a:r>
            <a:r>
              <a:rPr lang="en-US" altLang="ja-JP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(JSAI2017)</a:t>
            </a:r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で</a:t>
            </a:r>
            <a:r>
              <a:rPr lang="en-US" altLang="ja-JP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論文発表します。</a:t>
            </a:r>
            <a:endParaRPr lang="en-US" altLang="ja-JP" sz="28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32522" y="123447"/>
            <a:ext cx="180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今やってる研究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336" t="74915" r="8107" b="18902"/>
          <a:stretch/>
        </p:blipFill>
        <p:spPr>
          <a:xfrm>
            <a:off x="722243" y="3391379"/>
            <a:ext cx="7659756" cy="173838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76380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24069" y="0"/>
            <a:ext cx="6554867" cy="1524000"/>
          </a:xfrm>
        </p:spPr>
        <p:txBody>
          <a:bodyPr>
            <a:normAutofit/>
          </a:bodyPr>
          <a:lstStyle/>
          <a:p>
            <a:r>
              <a:rPr kumimoji="1" lang="ja-JP" altLang="en-US" sz="5400" dirty="0" smtClean="0"/>
              <a:t>まとめ</a:t>
            </a:r>
            <a:endParaRPr kumimoji="1" lang="ja-JP" altLang="en-US" sz="5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24069" y="1285461"/>
            <a:ext cx="8256105" cy="4678016"/>
          </a:xfrm>
        </p:spPr>
        <p:txBody>
          <a:bodyPr anchor="t">
            <a:noAutofit/>
          </a:bodyPr>
          <a:lstStyle/>
          <a:p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転科してよかった</a:t>
            </a:r>
            <a:endParaRPr lang="en-US" altLang="ja-JP" sz="32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endParaRPr lang="en-US" altLang="ja-JP" sz="32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研究環境は良い（お菓子あるし）</a:t>
            </a:r>
            <a:endParaRPr lang="en-US" altLang="ja-JP" sz="32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課題研究の評価点高くつけてもらえる</a:t>
            </a:r>
            <a:r>
              <a:rPr lang="en-US" altLang="ja-JP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（</a:t>
            </a:r>
            <a:r>
              <a:rPr lang="ja-JP" altLang="en-US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適度に悶えて</a:t>
            </a:r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頑張れば）</a:t>
            </a:r>
            <a:endParaRPr lang="en-US" altLang="ja-JP" sz="32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自分で頑張れなくても指導教員手厚く介護してくれる（はず）。</a:t>
            </a:r>
            <a:endParaRPr lang="en-US" altLang="ja-JP" sz="32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endParaRPr lang="en-US" altLang="ja-JP" sz="32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研究楽しいよ（棒）</a:t>
            </a:r>
            <a:endParaRPr lang="en-US" altLang="ja-JP" sz="32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endParaRPr lang="en-US" altLang="ja-JP" sz="32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40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24069" y="0"/>
            <a:ext cx="6554867" cy="1524000"/>
          </a:xfrm>
        </p:spPr>
        <p:txBody>
          <a:bodyPr>
            <a:normAutofit/>
          </a:bodyPr>
          <a:lstStyle/>
          <a:p>
            <a:r>
              <a:rPr kumimoji="1" lang="ja-JP" altLang="en-US" sz="5400" dirty="0" smtClean="0"/>
              <a:t>まとめ</a:t>
            </a:r>
            <a:endParaRPr kumimoji="1" lang="ja-JP" altLang="en-US" sz="5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24069" y="1285461"/>
            <a:ext cx="8256105" cy="4678016"/>
          </a:xfrm>
        </p:spPr>
        <p:txBody>
          <a:bodyPr anchor="t">
            <a:noAutofit/>
          </a:bodyPr>
          <a:lstStyle/>
          <a:p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研究室ホームページ</a:t>
            </a:r>
            <a:r>
              <a:rPr lang="en-US" altLang="ja-JP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en-US" altLang="ja-JP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 http://</a:t>
            </a:r>
            <a:r>
              <a:rPr lang="en-US" altLang="ja-JP" sz="3200" dirty="0" err="1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broccoloid.jp</a:t>
            </a:r>
            <a:r>
              <a:rPr lang="en-US" altLang="ja-JP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/</a:t>
            </a:r>
          </a:p>
          <a:p>
            <a:endParaRPr lang="en-US" altLang="ja-JP" sz="32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24"/>
          <a:stretch/>
        </p:blipFill>
        <p:spPr>
          <a:xfrm>
            <a:off x="787517" y="2456120"/>
            <a:ext cx="7529208" cy="41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3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3398" y="308113"/>
            <a:ext cx="6554867" cy="1524000"/>
          </a:xfrm>
        </p:spPr>
        <p:txBody>
          <a:bodyPr>
            <a:normAutofit/>
          </a:bodyPr>
          <a:lstStyle/>
          <a:p>
            <a:r>
              <a:rPr lang="en-US" altLang="ja-JP" sz="5400" dirty="0" smtClean="0"/>
              <a:t>Topic</a:t>
            </a:r>
            <a:endParaRPr kumimoji="1" lang="ja-JP" altLang="en-US" sz="5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3398" y="2030896"/>
            <a:ext cx="6554867" cy="3767670"/>
          </a:xfrm>
        </p:spPr>
        <p:txBody>
          <a:bodyPr>
            <a:normAutofit/>
          </a:bodyPr>
          <a:lstStyle/>
          <a:p>
            <a:r>
              <a:rPr kumimoji="1" lang="ja-JP" altLang="en-US" sz="4800" dirty="0" smtClean="0"/>
              <a:t>自己紹介</a:t>
            </a:r>
            <a:endParaRPr kumimoji="1" lang="en-US" altLang="ja-JP" sz="4800" dirty="0" smtClean="0"/>
          </a:p>
          <a:p>
            <a:r>
              <a:rPr lang="ja-JP" altLang="en-US" sz="4800" dirty="0" smtClean="0"/>
              <a:t>研究室をちょっと公開</a:t>
            </a:r>
            <a:endParaRPr lang="en-US" altLang="ja-JP" sz="4800" dirty="0" smtClean="0"/>
          </a:p>
          <a:p>
            <a:r>
              <a:rPr kumimoji="1" lang="ja-JP" altLang="en-US" sz="4800" dirty="0" smtClean="0"/>
              <a:t>今やってる研究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93269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2756454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WHO AM I</a:t>
            </a:r>
            <a:endParaRPr kumimoji="1" lang="ja-JP" altLang="en-US" sz="88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55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318053"/>
            <a:ext cx="7772400" cy="1456267"/>
          </a:xfrm>
        </p:spPr>
        <p:txBody>
          <a:bodyPr>
            <a:normAutofit/>
          </a:bodyPr>
          <a:lstStyle/>
          <a:p>
            <a:r>
              <a:rPr lang="ja-JP" altLang="en-US" sz="5400" dirty="0" smtClean="0"/>
              <a:t>奥村 嶺</a:t>
            </a:r>
            <a:endParaRPr kumimoji="1" lang="ja-JP" altLang="en-US" sz="5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064211"/>
            <a:ext cx="7772400" cy="4705993"/>
          </a:xfrm>
        </p:spPr>
        <p:txBody>
          <a:bodyPr>
            <a:noAutofit/>
          </a:bodyPr>
          <a:lstStyle/>
          <a:p>
            <a:r>
              <a:rPr kumimoji="1" lang="ja-JP" altLang="en-US" sz="3200" dirty="0" smtClean="0"/>
              <a:t>出身 尼崎市 （通生）</a:t>
            </a:r>
            <a:endParaRPr kumimoji="1" lang="en-US" altLang="ja-JP" sz="3200" dirty="0" smtClean="0"/>
          </a:p>
          <a:p>
            <a:r>
              <a:rPr lang="en-US" altLang="ja-JP" sz="3200" dirty="0" smtClean="0"/>
              <a:t>C</a:t>
            </a:r>
            <a:r>
              <a:rPr lang="ja-JP" altLang="en-US" sz="3200" dirty="0" smtClean="0"/>
              <a:t>科で入学</a:t>
            </a:r>
            <a:r>
              <a:rPr lang="en-US" altLang="ja-JP" sz="3200" dirty="0" smtClean="0"/>
              <a:t> 1C -&gt; 2E</a:t>
            </a:r>
            <a:r>
              <a:rPr lang="ja-JP" altLang="en-US" sz="3200" dirty="0" smtClean="0"/>
              <a:t> へ転科</a:t>
            </a:r>
            <a:endParaRPr lang="en-US" altLang="ja-JP" sz="3200" dirty="0"/>
          </a:p>
          <a:p>
            <a:r>
              <a:rPr lang="ja-JP" altLang="en-US" sz="3200" dirty="0" smtClean="0"/>
              <a:t>現</a:t>
            </a:r>
            <a:r>
              <a:rPr lang="en-US" altLang="ja-JP" sz="3200" dirty="0" smtClean="0"/>
              <a:t> 5EJ  E1371</a:t>
            </a:r>
          </a:p>
          <a:p>
            <a:r>
              <a:rPr lang="ja-JP" altLang="en-US" sz="3200" dirty="0" smtClean="0"/>
              <a:t>知識</a:t>
            </a:r>
            <a:r>
              <a:rPr lang="ja-JP" altLang="en-US" sz="3200" dirty="0"/>
              <a:t>情報処理</a:t>
            </a:r>
            <a:r>
              <a:rPr lang="ja-JP" altLang="en-US" sz="3200" dirty="0" smtClean="0"/>
              <a:t>研究室（奥村研究室） 所属</a:t>
            </a:r>
            <a:endParaRPr lang="en-US" altLang="ja-JP" sz="3200" dirty="0" smtClean="0"/>
          </a:p>
          <a:p>
            <a:r>
              <a:rPr lang="en-US" altLang="ja-JP" sz="3200" dirty="0" smtClean="0"/>
              <a:t>Python</a:t>
            </a:r>
            <a:r>
              <a:rPr lang="ja-JP" altLang="en-US" sz="3200" dirty="0" smtClean="0"/>
              <a:t>、</a:t>
            </a:r>
            <a:r>
              <a:rPr lang="en-US" altLang="ja-JP" sz="3200" dirty="0" err="1" smtClean="0"/>
              <a:t>Chainer</a:t>
            </a:r>
            <a:r>
              <a:rPr lang="ja-JP" altLang="en-US" sz="3200" dirty="0" smtClean="0"/>
              <a:t>で機械学習してます</a:t>
            </a:r>
            <a:endParaRPr lang="en-US" altLang="ja-JP" sz="3200" dirty="0" smtClean="0"/>
          </a:p>
          <a:p>
            <a:r>
              <a:rPr lang="ja-JP" altLang="en-US" sz="3200" dirty="0" smtClean="0"/>
              <a:t>テニス部 （ゆうれい）</a:t>
            </a:r>
            <a:endParaRPr lang="en-US" altLang="ja-JP" sz="3200" dirty="0"/>
          </a:p>
          <a:p>
            <a:r>
              <a:rPr lang="en-US" altLang="ja-JP" sz="2000" dirty="0" smtClean="0"/>
              <a:t>Twitter ID : </a:t>
            </a:r>
            <a:r>
              <a:rPr lang="en-US" altLang="ja-JP" sz="2000" dirty="0" err="1" smtClean="0"/>
              <a:t>KamuiRoeru</a:t>
            </a:r>
            <a:endParaRPr lang="en-US" altLang="ja-JP" sz="2000" dirty="0" smtClean="0"/>
          </a:p>
          <a:p>
            <a:r>
              <a:rPr lang="en-US" altLang="ja-JP" sz="2000" dirty="0" smtClean="0"/>
              <a:t>GitHub : </a:t>
            </a:r>
            <a:r>
              <a:rPr lang="en-US" altLang="ja-JP" sz="2000" dirty="0" err="1" smtClean="0"/>
              <a:t>kamuiroeru</a:t>
            </a:r>
            <a:endParaRPr lang="en-US" altLang="ja-JP" sz="2000" dirty="0" smtClean="0"/>
          </a:p>
          <a:p>
            <a:endParaRPr kumimoji="1" lang="ja-JP" altLang="en-US" sz="32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1371" y="699080"/>
            <a:ext cx="2902542" cy="273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2756454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うちの研究室</a:t>
            </a:r>
            <a:endParaRPr kumimoji="1" lang="ja-JP" altLang="en-US" sz="88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623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992369">
            <a:off x="3457169" y="2083904"/>
            <a:ext cx="5035826" cy="393395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3398" y="308113"/>
            <a:ext cx="6554867" cy="1524000"/>
          </a:xfrm>
        </p:spPr>
        <p:txBody>
          <a:bodyPr>
            <a:normAutofit/>
          </a:bodyPr>
          <a:lstStyle/>
          <a:p>
            <a:r>
              <a:rPr kumimoji="1" lang="ja-JP" altLang="en-US" sz="5400" dirty="0" smtClean="0"/>
              <a:t>奥村研究室</a:t>
            </a:r>
            <a:endParaRPr kumimoji="1" lang="ja-JP" altLang="en-US" sz="5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3398" y="2030895"/>
            <a:ext cx="8107019" cy="4303643"/>
          </a:xfrm>
        </p:spPr>
        <p:txBody>
          <a:bodyPr>
            <a:normAutofit/>
          </a:bodyPr>
          <a:lstStyle/>
          <a:p>
            <a:r>
              <a:rPr lang="ja-JP" altLang="en-US" sz="4800" dirty="0" smtClean="0"/>
              <a:t>研究内容：自然言語処理</a:t>
            </a:r>
            <a:r>
              <a:rPr lang="en-US" altLang="ja-JP" sz="4800" dirty="0"/>
              <a:t/>
            </a:r>
            <a:br>
              <a:rPr lang="en-US" altLang="ja-JP" sz="4800" dirty="0"/>
            </a:br>
            <a:endParaRPr lang="en-US" altLang="ja-JP" sz="4800" dirty="0" smtClean="0"/>
          </a:p>
          <a:p>
            <a:r>
              <a:rPr lang="ja-JP" altLang="en-US" sz="4800" dirty="0" smtClean="0"/>
              <a:t>場所：専攻科棟</a:t>
            </a:r>
            <a:r>
              <a:rPr lang="en-US" altLang="ja-JP" sz="4800" dirty="0" smtClean="0"/>
              <a:t>2F </a:t>
            </a:r>
            <a:r>
              <a:rPr lang="ja-JP" altLang="en-US" sz="4800" dirty="0" smtClean="0"/>
              <a:t>研究室</a:t>
            </a:r>
            <a:endParaRPr lang="en-US" altLang="ja-JP" sz="4800" dirty="0" smtClean="0"/>
          </a:p>
          <a:p>
            <a:r>
              <a:rPr kumimoji="1" lang="ja-JP" altLang="en-US" sz="4800" dirty="0" smtClean="0"/>
              <a:t>指導教員：奥村 紀之</a:t>
            </a:r>
            <a:endParaRPr kumimoji="1" lang="en-US" altLang="ja-JP" sz="4800" dirty="0" smtClean="0"/>
          </a:p>
          <a:p>
            <a:r>
              <a:rPr kumimoji="1" lang="ja-JP" altLang="en-US" sz="4800" dirty="0" smtClean="0"/>
              <a:t>研究員：本科生</a:t>
            </a:r>
            <a:r>
              <a:rPr kumimoji="1" lang="en-US" altLang="ja-JP" sz="4800" dirty="0" smtClean="0"/>
              <a:t>3</a:t>
            </a:r>
            <a:r>
              <a:rPr kumimoji="1" lang="ja-JP" altLang="en-US" sz="4800" dirty="0" smtClean="0"/>
              <a:t>名</a:t>
            </a:r>
            <a:endParaRPr kumimoji="1" lang="en-US" altLang="ja-JP" sz="4800" dirty="0" smtClean="0"/>
          </a:p>
        </p:txBody>
      </p:sp>
    </p:spTree>
    <p:extLst>
      <p:ext uri="{BB962C8B-B14F-4D97-AF65-F5344CB8AC3E}">
        <p14:creationId xmlns:p14="http://schemas.microsoft.com/office/powerpoint/2010/main" val="148977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3398" y="123447"/>
            <a:ext cx="6554867" cy="1524000"/>
          </a:xfrm>
        </p:spPr>
        <p:txBody>
          <a:bodyPr>
            <a:normAutofit/>
          </a:bodyPr>
          <a:lstStyle/>
          <a:p>
            <a:r>
              <a:rPr lang="ja-JP" altLang="en-US" sz="5400" dirty="0" smtClean="0"/>
              <a:t>研究環境</a:t>
            </a:r>
            <a:endParaRPr kumimoji="1" lang="ja-JP" altLang="en-US" sz="5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3398" y="1606825"/>
            <a:ext cx="8610602" cy="4992756"/>
          </a:xfrm>
        </p:spPr>
        <p:txBody>
          <a:bodyPr>
            <a:noAutofit/>
          </a:bodyPr>
          <a:lstStyle/>
          <a:p>
            <a:pPr>
              <a:lnSpc>
                <a:spcPts val="2740"/>
              </a:lnSpc>
            </a:pPr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並列演算用サーバ</a:t>
            </a:r>
            <a:endParaRPr lang="en-US" altLang="ja-JP" sz="32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lvl="1">
              <a:lnSpc>
                <a:spcPts val="2740"/>
              </a:lnSpc>
            </a:pPr>
            <a: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CPU Xeon </a:t>
            </a:r>
            <a:r>
              <a:rPr lang="mr-IN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E5-4620</a:t>
            </a:r>
            <a: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 32Core 64Thread</a:t>
            </a:r>
          </a:p>
          <a:p>
            <a:pPr lvl="1">
              <a:lnSpc>
                <a:spcPts val="2740"/>
              </a:lnSpc>
            </a:pPr>
            <a: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RAM</a:t>
            </a:r>
            <a:r>
              <a:rPr kumimoji="1"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 1TB</a:t>
            </a:r>
          </a:p>
          <a:p>
            <a:pPr lvl="1">
              <a:lnSpc>
                <a:spcPts val="2740"/>
              </a:lnSpc>
            </a:pPr>
            <a: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Storage</a:t>
            </a:r>
            <a:r>
              <a:rPr lang="ja-JP" altLang="en-US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 </a:t>
            </a:r>
            <a: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10TB RAID 5</a:t>
            </a:r>
            <a:b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endParaRPr lang="en-US" altLang="ja-JP" sz="28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>
              <a:lnSpc>
                <a:spcPts val="2740"/>
              </a:lnSpc>
            </a:pPr>
            <a:r>
              <a:rPr lang="en-US" altLang="ja-JP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Deep Learning</a:t>
            </a:r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用サーバ</a:t>
            </a:r>
            <a:endParaRPr lang="en-US" altLang="ja-JP" sz="32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lvl="1">
              <a:lnSpc>
                <a:spcPts val="2740"/>
              </a:lnSpc>
            </a:pPr>
            <a: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CPU Core </a:t>
            </a:r>
            <a:r>
              <a:rPr lang="mr-IN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i7-6850K</a:t>
            </a:r>
            <a: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 </a:t>
            </a:r>
            <a:r>
              <a:rPr lang="en-US" altLang="ja-JP" sz="280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6Core </a:t>
            </a:r>
            <a:r>
              <a:rPr lang="en-US" altLang="ja-JP" sz="280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12</a:t>
            </a:r>
            <a:r>
              <a:rPr lang="en-US" altLang="ja-JP" sz="280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Thread</a:t>
            </a:r>
            <a:endParaRPr lang="en-US" altLang="ja-JP" sz="28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lvl="1">
              <a:lnSpc>
                <a:spcPts val="2740"/>
              </a:lnSpc>
            </a:pPr>
            <a: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RAM 128GB</a:t>
            </a:r>
          </a:p>
          <a:p>
            <a:pPr lvl="1">
              <a:lnSpc>
                <a:spcPts val="2740"/>
              </a:lnSpc>
            </a:pPr>
            <a: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GPU0 </a:t>
            </a:r>
            <a: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NVIDIA TITAN X (Pascal) </a:t>
            </a:r>
            <a: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12GB</a:t>
            </a:r>
            <a:endParaRPr lang="en-US" altLang="ja-JP" sz="28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lvl="1">
              <a:lnSpc>
                <a:spcPts val="2740"/>
              </a:lnSpc>
            </a:pPr>
            <a: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GPU1 NVIDIA </a:t>
            </a:r>
            <a:r>
              <a:rPr lang="en-US" altLang="ja-JP" sz="2800" dirty="0" err="1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Quadro</a:t>
            </a:r>
            <a: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 </a:t>
            </a:r>
            <a: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K1200 4GB</a:t>
            </a:r>
            <a:endParaRPr lang="en-US" altLang="ja-JP" sz="28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32521" y="123447"/>
            <a:ext cx="133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奥村研究室</a:t>
            </a:r>
            <a:endParaRPr kumimoji="1" lang="ja-JP" altLang="en-US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533398" y="983973"/>
            <a:ext cx="8733183" cy="49927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40"/>
              </a:lnSpc>
            </a:pPr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個人に貸与されるもの</a:t>
            </a:r>
            <a:r>
              <a:rPr lang="en-US" altLang="ja-JP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endParaRPr lang="en-US" altLang="ja-JP" sz="32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lvl="1">
              <a:lnSpc>
                <a:spcPts val="2740"/>
              </a:lnSpc>
            </a:pPr>
            <a: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MacBook Air Mid 2013 </a:t>
            </a:r>
            <a:r>
              <a:rPr lang="ja-JP" altLang="en-US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全増しモデル</a:t>
            </a:r>
            <a: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endParaRPr lang="en-US" altLang="ja-JP" sz="28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lvl="1">
              <a:lnSpc>
                <a:spcPts val="2740"/>
              </a:lnSpc>
            </a:pPr>
            <a: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iMac Mid 2013 </a:t>
            </a:r>
            <a:r>
              <a:rPr lang="ja-JP" altLang="en-US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全増しモデル</a:t>
            </a:r>
            <a:endParaRPr lang="en-US" altLang="ja-JP" sz="28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971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24069" y="492779"/>
            <a:ext cx="6554867" cy="1524000"/>
          </a:xfrm>
        </p:spPr>
        <p:txBody>
          <a:bodyPr>
            <a:normAutofit/>
          </a:bodyPr>
          <a:lstStyle/>
          <a:p>
            <a:r>
              <a:rPr lang="ja-JP" altLang="en-US" sz="5400" smtClean="0"/>
              <a:t>課題研究でやったこと</a:t>
            </a:r>
            <a:endParaRPr kumimoji="1" lang="ja-JP" altLang="en-US" sz="5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24069" y="1921565"/>
            <a:ext cx="8256105" cy="4678016"/>
          </a:xfrm>
        </p:spPr>
        <p:txBody>
          <a:bodyPr anchor="t">
            <a:noAutofit/>
          </a:bodyPr>
          <a:lstStyle/>
          <a:p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言語処理</a:t>
            </a:r>
            <a:r>
              <a:rPr lang="en-US" altLang="ja-JP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100</a:t>
            </a:r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本ノック</a:t>
            </a:r>
            <a:r>
              <a:rPr lang="en-US" altLang="ja-JP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言語処理を学ぶための問題集</a:t>
            </a:r>
            <a: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 http://</a:t>
            </a:r>
            <a:r>
              <a:rPr lang="en-US" altLang="ja-JP" sz="2800" dirty="0" err="1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www.cl.ecei.tohoku.ac.jp</a:t>
            </a:r>
            <a: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/nlp100/</a:t>
            </a:r>
            <a:b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endParaRPr lang="en-US" altLang="ja-JP" sz="28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endParaRPr lang="en-US" altLang="ja-JP" sz="28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endParaRPr lang="en-US" altLang="ja-JP" sz="28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endParaRPr lang="en-US" altLang="ja-JP" sz="28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r"/>
            <a:r>
              <a:rPr lang="ja-JP" altLang="en-US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以上</a:t>
            </a:r>
            <a:endParaRPr lang="en-US" altLang="ja-JP" sz="32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32521" y="123447"/>
            <a:ext cx="133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奥村研究室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701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24069" y="492779"/>
            <a:ext cx="6554867" cy="1524000"/>
          </a:xfrm>
        </p:spPr>
        <p:txBody>
          <a:bodyPr>
            <a:normAutofit/>
          </a:bodyPr>
          <a:lstStyle/>
          <a:p>
            <a:r>
              <a:rPr kumimoji="1" lang="en-US" altLang="ja-JP" sz="5400" dirty="0" smtClean="0"/>
              <a:t>100</a:t>
            </a:r>
            <a:r>
              <a:rPr kumimoji="1" lang="ja-JP" altLang="en-US" sz="5400" dirty="0" smtClean="0"/>
              <a:t>本ノックの例題</a:t>
            </a:r>
            <a:endParaRPr kumimoji="1" lang="ja-JP" altLang="en-US" sz="5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24069" y="1921565"/>
            <a:ext cx="8256105" cy="4678016"/>
          </a:xfrm>
        </p:spPr>
        <p:txBody>
          <a:bodyPr anchor="t">
            <a:noAutofit/>
          </a:bodyPr>
          <a:lstStyle/>
          <a:p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文の係り受けの可視化</a:t>
            </a:r>
            <a:endParaRPr lang="en-US" altLang="ja-JP" sz="32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lvl="1"/>
            <a:r>
              <a:rPr lang="ja-JP" altLang="en-US" sz="26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どこで生れた</a:t>
            </a:r>
            <a:r>
              <a:rPr lang="en-US" altLang="ja-JP" sz="26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26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26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かとんと見当がつかぬ</a:t>
            </a:r>
            <a:endParaRPr lang="en-US" altLang="ja-JP" sz="26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lvl="1"/>
            <a:r>
              <a:rPr lang="ja-JP" altLang="en-US" sz="26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「どこで」「生れた」</a:t>
            </a:r>
            <a:r>
              <a:rPr lang="en-US" altLang="ja-JP" sz="26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26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26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「かとんと」「見当が」</a:t>
            </a:r>
            <a:r>
              <a:rPr lang="en-US" altLang="ja-JP" sz="26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26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26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「つかぬ」</a:t>
            </a:r>
            <a:endParaRPr lang="en-US" altLang="ja-JP" sz="26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lvl="1"/>
            <a:r>
              <a:rPr lang="en-US" altLang="ja-JP" sz="2600" dirty="0" err="1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c</a:t>
            </a:r>
            <a:r>
              <a:rPr lang="en-US" altLang="ja-JP" sz="2600" dirty="0" err="1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abocha</a:t>
            </a:r>
            <a:r>
              <a:rPr lang="ja-JP" altLang="en-US" sz="26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を使う</a:t>
            </a:r>
            <a:endParaRPr lang="en-US" altLang="ja-JP" sz="26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32521" y="123447"/>
            <a:ext cx="133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奥村研究室</a:t>
            </a:r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355" y="901146"/>
            <a:ext cx="2508707" cy="554603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643" y="1763717"/>
            <a:ext cx="6851374" cy="483586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856270" y="2174627"/>
            <a:ext cx="20313199" cy="340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4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空">
  <a:themeElements>
    <a:clrScheme name="天空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空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461</TotalTime>
  <Words>166</Words>
  <Application>Microsoft Macintosh PowerPoint</Application>
  <PresentationFormat>画面に合わせる (4:3)</PresentationFormat>
  <Paragraphs>70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0" baseType="lpstr">
      <vt:lpstr>Calibri</vt:lpstr>
      <vt:lpstr>Calibri Light</vt:lpstr>
      <vt:lpstr>Hiragino Kaku Gothic Pro W6</vt:lpstr>
      <vt:lpstr>ＭＳ Ｐゴシック</vt:lpstr>
      <vt:lpstr>Yu Gothic</vt:lpstr>
      <vt:lpstr>Arial</vt:lpstr>
      <vt:lpstr>天空</vt:lpstr>
      <vt:lpstr>うちの研究室を サクッと紹介するよ</vt:lpstr>
      <vt:lpstr>Topic</vt:lpstr>
      <vt:lpstr>PowerPoint プレゼンテーション</vt:lpstr>
      <vt:lpstr>奥村 嶺</vt:lpstr>
      <vt:lpstr>PowerPoint プレゼンテーション</vt:lpstr>
      <vt:lpstr>奥村研究室</vt:lpstr>
      <vt:lpstr>研究環境</vt:lpstr>
      <vt:lpstr>課題研究でやったこと</vt:lpstr>
      <vt:lpstr>100本ノックの例題</vt:lpstr>
      <vt:lpstr>PowerPoint プレゼンテーション</vt:lpstr>
      <vt:lpstr>顔文字の原形推定</vt:lpstr>
      <vt:lpstr>まとめ</vt:lpstr>
      <vt:lpstr>まとめ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奥村嶺</dc:creator>
  <cp:lastModifiedBy>奥村嶺</cp:lastModifiedBy>
  <cp:revision>34</cp:revision>
  <dcterms:created xsi:type="dcterms:W3CDTF">2017-05-08T04:05:10Z</dcterms:created>
  <dcterms:modified xsi:type="dcterms:W3CDTF">2017-05-09T09:52:57Z</dcterms:modified>
</cp:coreProperties>
</file>